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60" r:id="rId2"/>
    <p:sldMasterId id="2147483708" r:id="rId3"/>
    <p:sldMasterId id="2147483684" r:id="rId4"/>
    <p:sldMasterId id="2147483720" r:id="rId5"/>
    <p:sldMasterId id="2147483696" r:id="rId6"/>
  </p:sldMasterIdLst>
  <p:handoutMasterIdLst>
    <p:handoutMasterId r:id="rId16"/>
  </p:handoutMasterIdLst>
  <p:sldIdLst>
    <p:sldId id="262" r:id="rId7"/>
    <p:sldId id="256" r:id="rId8"/>
    <p:sldId id="263" r:id="rId9"/>
    <p:sldId id="270" r:id="rId10"/>
    <p:sldId id="274" r:id="rId11"/>
    <p:sldId id="271" r:id="rId12"/>
    <p:sldId id="272" r:id="rId13"/>
    <p:sldId id="273" r:id="rId14"/>
    <p:sldId id="275" r:id="rId1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D7EC"/>
    <a:srgbClr val="FDC935"/>
    <a:srgbClr val="FFCC66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941" autoAdjust="0"/>
    <p:restoredTop sz="94660"/>
  </p:normalViewPr>
  <p:slideViewPr>
    <p:cSldViewPr>
      <p:cViewPr varScale="1">
        <p:scale>
          <a:sx n="88" d="100"/>
          <a:sy n="88" d="100"/>
        </p:scale>
        <p:origin x="-8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562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B58E928C-A716-4B4C-ADC4-01490B3EA1A0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C2BCCD0-A904-4374-855B-A12BBC82AE0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4A414-3948-412F-85B0-676D094786D7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9765B-FEBE-4015-BB7D-2950C638568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12C4C-DC5C-4BD5-83D2-BEB22EC21CDB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4622E-4382-4B3B-B8D3-FC61D208A8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BB62E-445F-42CF-9FCE-8EF9917F4B79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E722F-A4A7-486C-84FF-1E3FC1E137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071F2-0D02-4183-B785-48CED6394A26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BE156-B399-4E3E-9452-8D1540E9D99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9EADD-B395-48F9-BFFE-C8AD79C27164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4A932-FCDE-475D-B6E3-26DCB07A37B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39A80-17C7-43FB-A3ED-100064FA56CB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3B5EC-5FC4-4A5D-8A22-749F280C50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8D198-30AD-4361-9921-C37DB9F49493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6D07F-C421-4172-BE1B-95246C4BDDE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F7872-1334-483F-AE37-CF270CD60862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A1BAB-6446-448E-8173-D68D20FFD8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12B3E-0B3A-403B-BE14-60023384BFC7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DF5A1-989A-40C0-A3B0-683C986BB6C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A85BA-1209-448B-B0BD-722F55381721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0D641-0D9C-455F-A83F-2E502B3DED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8E98D-99E9-4F96-9914-E628E42E218A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7220A-C4FA-49DA-B239-E584F20144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BF01A-DBA1-42EC-AC82-D5C55CB559F1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F9990-4B87-44A1-B8E0-3FA03505609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88379-3E56-437C-9C38-E0A89885B302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C93F8-EF82-4F42-A320-4F35DC5F5B4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0A43B-177A-44E2-A700-04AFCF45DFF8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D7171-E206-4462-9D02-3D5F13D2B70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B6B0A-585B-4835-AE45-40D92E448FB1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F21F3-6BFC-4417-BF9B-BF04879220B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0A5CE-BB40-4A48-A4CB-5B41FE1EF800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43CA8-B47E-475D-9E9A-FD8647A48D1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F248B-1111-4A9B-87A2-BCEC2FFEA7CF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B56FF-24AA-4C0E-99DF-47D95540EDE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F1FE3-DD38-47E7-B818-CDA72D14F653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C5276-CBC1-49A9-BC3D-A92EF808C7F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DAF4F-0EE4-4636-A44F-9FED72382A79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7BB13-BD59-45D1-B433-0E57552FA6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DF8FD-D205-4DF1-A405-CA5C97BE07AD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9A741-C5A9-417C-AE2A-C2F620EF3F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B9C56-4682-4F90-8097-86E513131BAE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09515-963E-4371-BAD7-C4883795E7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4D871-BB70-4726-89AB-22A079180641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711FE-EA18-4A24-A9A2-E4CF52CCFD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96006-BD35-4117-AF39-29E97137588D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B6124-B3B9-4C48-8C0F-237C22BD34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3DF15-0D3E-4C2B-9093-65F3A0286433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46E5D-B00C-4F2E-8D95-DD1B2BDB18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F8A5E-04EA-4B46-8200-F6071417853B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62267-5DAA-4178-B2D4-C323263A3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D2192-D2D1-4EE6-8A98-D28275093C35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60A8E-9643-4255-97BB-65D25631A86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11550-1E60-4F60-965F-28609F445E82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39926-1973-49E4-A2CD-0AE959A4611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14055-EB2C-45B9-8F77-8E7D10247B79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34AE7-5C1A-4F2C-B46F-0F6416C6A20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91D7C-27EE-478E-8562-3B3D61645ED1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1585D-46EC-4FC5-BF8A-28A4F0C7D7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26429-D30A-472A-BF33-1901F6902D9F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1E608-0182-4B8F-918D-5EB0E4EEFE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05D04-5682-4BBE-AF1C-0048E090E248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F80D4-730B-4D13-B886-DD199BDBFBE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C3BE1-E8E7-46EA-ADDB-F2E92593E61D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676CA-A21B-4043-93FC-24531AD963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84E2A-CD6B-448F-8E63-7AC039FB2444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262AE-2EF6-4490-8072-F9F12BCA38C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5C101-3CF4-4257-A8B8-DBFBE010701C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1F621-886E-467C-B21A-982A50B8E1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95E2D-DB65-4FF6-A703-34B5F6C31053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09192-DCB0-4FFA-9282-90F101FA88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4D7CB-2E9D-4972-939A-66936C350F6A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EC8B4-A1D6-4C93-ACDE-351D222BC20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EBD49-ED9F-46AB-8E63-0D646D312C14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74E2E-14AD-4AF6-B2D5-A4E444B84F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B3158-1E0B-421A-A547-D859B6704D3F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72E0F-1475-4C02-9794-9A6DBC60C9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B9DA6-3D59-4EAC-972B-C5E363F1AD8D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DA72C-A182-411A-9D7A-963F957FD8B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06453-ED12-4882-B924-BB024D75FEF6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563B7-BB0B-4CC6-BFF4-C33BF11A04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F913F-9E1E-46DB-9771-793F9D4856CA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91DED-5D28-454D-B501-9F8D824D793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61740-44A3-4495-B12D-E5A705CE8381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9A594-6DAE-4495-B28A-6BB5D9B80A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8B249-62AB-441A-AFB2-6030F37F9605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CBD8F-8A33-4B77-95A3-9AB72503E81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E93EA-D731-49A7-AAD9-9B915078C50D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0D89F-2A74-45EA-BFC2-8D1A1506E84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F8415-A2C7-41AF-BBD3-6A90C93D9634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F29B7-72AA-45EA-B079-8FBBA94A777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48D5D-1CEA-4672-985B-FCBF23E67333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AA4A8-B00F-411F-9CCD-2F32589EF4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153EE-D5DB-485E-BFFE-CC9717A73BE4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E8772-05D8-4050-A6F1-C17FA20D9DD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E8A4D-D8BC-47C4-8306-3916156B57CA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93F9E-5ECC-4AAC-A5B3-0547DBFB8B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AE7DA-BB98-478A-8724-CF5FC1AA6866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4DA8B-F1AB-41C9-8EFC-5537375D0C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4B367-A1AD-4DE2-9C27-8A92D7E97C85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C6EB0-3425-46FA-B6B0-EC97ACF3826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2B396-95BD-4C94-80FD-09DAEA31FB6C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69E58-02DD-41CD-9E8A-60CA22D4FD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DA114-C311-4BCD-BFAE-57CB9F811A7A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235D6-48D3-4DB6-9959-281936B5DB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42AD1-AC5E-419A-A450-E9207E23943A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F95B-CADF-4697-95D9-DA6ECAD1D8A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D0230-A103-4E69-AB59-73C86CF5758C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1CAE8-3449-4FD4-952A-07A75822D8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82E5B-2F10-4AE5-B59D-9B53D264430A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9E1DE-1150-4B7A-ACA9-1273F99E5A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C8E63-3C27-4E93-9B9F-C609EF66D950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C73DE-CC12-49CD-A743-1F7D80E5BF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013B9-84E1-44B3-BBA6-15FC2F57ED6B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E2D35-740B-4020-9BBE-D08F4219B7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74DEA-D46B-43DE-BE41-954BC9AC655C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3F643-CE46-42DA-8F07-5ECB5030A65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96FCC-3028-4676-A9C2-0B5BDDD6D179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A5D8E-2756-4632-95BF-673AE996A1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9242A-553E-4E67-B008-A13BAA07B285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20564-6EC0-411F-BA1D-8BFCA410D0E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D0FE4-6A36-4BE3-93AE-2D5EC97B6D2D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B4794-7DAB-4E92-921C-742665D7FF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F4E57-4AA8-40ED-BE97-6AB01EA3B7B8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F970C-AEAF-413D-8386-D7494E240F0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611B0-6167-400D-AD57-EAF90B416847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43143-2A74-4D38-8392-7DDA50CF809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7B1DA-1CBF-4940-8CD4-494138511EBA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B6260-270B-436F-A4C0-4EC520668D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E6468-8ACD-4527-89EE-81E91CC71E37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C442B-23FE-4F75-8306-97BDB8D78D2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DB283-1ACB-4010-B911-E7A35DD40178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84DBE-70BB-4D8C-B847-D67EA2FB2A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5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23F1C58-2F98-44D8-8D30-826F05691548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1559560-AC81-4768-9E36-5F5172DB69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331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ABA3D3D-C6E6-47FE-A9F1-A7FCD756F1CB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78C7F15-25BB-41B0-B619-FEBFABC1DE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5603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AF33033-937F-42F0-8820-2BB35A04547E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8A223E2-A769-455C-AB7D-36754B88C3E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pic>
        <p:nvPicPr>
          <p:cNvPr id="7" name="图片 6" descr="blue.pn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5608 0 L 0 0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789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D0390F0-4088-4DA7-A0DC-1DD00688BE0C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2B77E5A-F333-4D21-A31E-844CC6D123B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50179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3BF6163-9A36-4BEA-A46E-47AC9E7BAC1A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67F2A9B-718A-4F60-9DFF-346FD474584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pic>
        <p:nvPicPr>
          <p:cNvPr id="7" name="图片 6" descr="red.pn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4566 0 L 0 0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6246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BAFD9F8-FD9B-400D-A2E1-583E43164AFE}" type="datetimeFigureOut">
              <a:rPr lang="zh-CN" altLang="en-US"/>
              <a:pPr>
                <a:defRPr/>
              </a:pPr>
              <a:t>2011-11-01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982AFE9-2AE0-4830-B44F-A7291B8AD3D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 descr="orange spo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24350" y="2524125"/>
            <a:ext cx="4819650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图片 14" descr="double spo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24350" y="2524125"/>
            <a:ext cx="4819650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7" descr="~@.png"/>
          <p:cNvPicPr>
            <a:picLocks noChangeAspect="1"/>
          </p:cNvPicPr>
          <p:nvPr/>
        </p:nvPicPr>
        <p:blipFill>
          <a:blip r:embed="rId4">
            <a:lum bright="40000"/>
          </a:blip>
          <a:srcRect/>
          <a:stretch>
            <a:fillRect/>
          </a:stretch>
        </p:blipFill>
        <p:spPr bwMode="auto">
          <a:xfrm>
            <a:off x="1588" y="5357813"/>
            <a:ext cx="9142412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图片 9" descr="~~~~@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072063"/>
            <a:ext cx="914241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1" name="标题 1"/>
          <p:cNvSpPr>
            <a:spLocks noGrp="1"/>
          </p:cNvSpPr>
          <p:nvPr>
            <p:ph type="ctrTitle"/>
          </p:nvPr>
        </p:nvSpPr>
        <p:spPr>
          <a:xfrm>
            <a:off x="214313" y="3571875"/>
            <a:ext cx="7643812" cy="1928813"/>
          </a:xfrm>
        </p:spPr>
        <p:txBody>
          <a:bodyPr/>
          <a:lstStyle/>
          <a:p>
            <a:pPr algn="l"/>
            <a:r>
              <a:rPr lang="en-US" altLang="zh-CN" sz="6000" b="1" smtClean="0"/>
              <a:t>Add </a:t>
            </a:r>
            <a:br>
              <a:rPr lang="en-US" altLang="zh-CN" sz="6000" b="1" smtClean="0"/>
            </a:br>
            <a:r>
              <a:rPr lang="en-US" altLang="zh-CN" sz="6000" b="1" smtClean="0"/>
              <a:t>Headline Here</a:t>
            </a:r>
            <a:endParaRPr lang="zh-CN" altLang="en-US" sz="6000" b="1" smtClean="0"/>
          </a:p>
        </p:txBody>
      </p:sp>
      <p:sp>
        <p:nvSpPr>
          <p:cNvPr id="75782" name="TextBox 16"/>
          <p:cNvSpPr txBox="1">
            <a:spLocks noChangeArrowheads="1"/>
          </p:cNvSpPr>
          <p:nvPr/>
        </p:nvSpPr>
        <p:spPr bwMode="auto">
          <a:xfrm>
            <a:off x="8285163" y="6357938"/>
            <a:ext cx="787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000">
                <a:latin typeface="Calibri" pitchFamily="34" charset="0"/>
              </a:rPr>
              <a:t>LOGO</a:t>
            </a:r>
            <a:endParaRPr lang="zh-CN" altLang="en-US" sz="2000">
              <a:latin typeface="Calibri" pitchFamily="34" charset="0"/>
            </a:endParaRPr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2085975" y="3246438"/>
            <a:ext cx="22493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dirty="0" smtClean="0"/>
              <a:t>http://</a:t>
            </a:r>
            <a:r>
              <a:rPr lang="en-US" altLang="zh-CN" dirty="0" smtClean="0"/>
              <a:t>www.pc6.com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>
            <a:off x="0" y="5429250"/>
            <a:ext cx="911066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3" name="图片 12" descr="~@.png"/>
          <p:cNvPicPr>
            <a:picLocks noChangeAspect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1588" y="5143500"/>
            <a:ext cx="9142412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3" name="图片 4" descr="deep blue mem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785813"/>
            <a:ext cx="275272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4" name="图片 3" descr="blue memo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38" y="714375"/>
            <a:ext cx="275272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5" name="图片 5" descr="orange memo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75" y="3143250"/>
            <a:ext cx="275272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806" name="图片 7" descr="yellow memo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72125" y="785813"/>
            <a:ext cx="275272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0" y="4643438"/>
            <a:ext cx="3605213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  <a:ea typeface="+mn-ea"/>
              </a:rPr>
              <a:t>Team Members</a:t>
            </a:r>
            <a:endParaRPr lang="zh-CN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  <a:ea typeface="+mn-ea"/>
            </a:endParaRPr>
          </a:p>
        </p:txBody>
      </p:sp>
      <p:pic>
        <p:nvPicPr>
          <p:cNvPr id="76808" name="图片 6" descr="red memo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43625" y="3214688"/>
            <a:ext cx="275272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3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矩形 57"/>
          <p:cNvSpPr/>
          <p:nvPr/>
        </p:nvSpPr>
        <p:spPr>
          <a:xfrm>
            <a:off x="0" y="2500313"/>
            <a:ext cx="4643438" cy="3429000"/>
          </a:xfrm>
          <a:prstGeom prst="rect">
            <a:avLst/>
          </a:prstGeom>
          <a:solidFill>
            <a:srgbClr val="94D7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>
            <a:off x="4643438" y="2500313"/>
            <a:ext cx="4500562" cy="3429000"/>
          </a:xfrm>
          <a:prstGeom prst="rect">
            <a:avLst/>
          </a:prstGeom>
          <a:solidFill>
            <a:srgbClr val="FDC9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33338" y="1571625"/>
            <a:ext cx="911066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1438" y="576263"/>
            <a:ext cx="25495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5400">
                <a:latin typeface="Britannic Bold"/>
              </a:rPr>
              <a:t>Content</a:t>
            </a:r>
            <a:endParaRPr lang="zh-CN" altLang="en-US" sz="5400">
              <a:latin typeface="Britannic Bold"/>
            </a:endParaRPr>
          </a:p>
        </p:txBody>
      </p:sp>
      <p:grpSp>
        <p:nvGrpSpPr>
          <p:cNvPr id="77829" name="组合 42"/>
          <p:cNvGrpSpPr>
            <a:grpSpLocks/>
          </p:cNvGrpSpPr>
          <p:nvPr/>
        </p:nvGrpSpPr>
        <p:grpSpPr bwMode="auto">
          <a:xfrm>
            <a:off x="484188" y="5203825"/>
            <a:ext cx="792162" cy="949325"/>
            <a:chOff x="942951" y="4329107"/>
            <a:chExt cx="792163" cy="949325"/>
          </a:xfrm>
        </p:grpSpPr>
        <p:pic>
          <p:nvPicPr>
            <p:cNvPr id="77865" name="Picture 27" descr="1"/>
            <p:cNvPicPr>
              <a:picLocks noChangeAspect="1" noChangeArrowheads="1"/>
            </p:cNvPicPr>
            <p:nvPr/>
          </p:nvPicPr>
          <p:blipFill>
            <a:blip r:embed="rId2">
              <a:lum bright="-6000" contrast="24000"/>
            </a:blip>
            <a:srcRect l="42606" t="64474" r="19473"/>
            <a:stretch>
              <a:fillRect/>
            </a:stretch>
          </p:blipFill>
          <p:spPr bwMode="auto">
            <a:xfrm>
              <a:off x="942951" y="4329107"/>
              <a:ext cx="792163" cy="949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7866" name="Text Box 31"/>
            <p:cNvSpPr txBox="1">
              <a:spLocks noChangeArrowheads="1"/>
            </p:cNvSpPr>
            <p:nvPr/>
          </p:nvSpPr>
          <p:spPr bwMode="gray">
            <a:xfrm>
              <a:off x="1289026" y="4465632"/>
              <a:ext cx="381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400" b="1">
                  <a:latin typeface="Calibri" pitchFamily="34" charset="0"/>
                </a:rPr>
                <a:t>4</a:t>
              </a:r>
            </a:p>
          </p:txBody>
        </p:sp>
      </p:grpSp>
      <p:grpSp>
        <p:nvGrpSpPr>
          <p:cNvPr id="77830" name="组合 39"/>
          <p:cNvGrpSpPr>
            <a:grpSpLocks/>
          </p:cNvGrpSpPr>
          <p:nvPr/>
        </p:nvGrpSpPr>
        <p:grpSpPr bwMode="auto">
          <a:xfrm>
            <a:off x="488950" y="2649538"/>
            <a:ext cx="792163" cy="949325"/>
            <a:chOff x="947714" y="1774820"/>
            <a:chExt cx="792162" cy="949325"/>
          </a:xfrm>
        </p:grpSpPr>
        <p:pic>
          <p:nvPicPr>
            <p:cNvPr id="77863" name="Picture 30" descr="1"/>
            <p:cNvPicPr>
              <a:picLocks noChangeAspect="1" noChangeArrowheads="1"/>
            </p:cNvPicPr>
            <p:nvPr/>
          </p:nvPicPr>
          <p:blipFill>
            <a:blip r:embed="rId2">
              <a:lum bright="-6000" contrast="24000"/>
            </a:blip>
            <a:srcRect l="42606" t="64474" r="19473"/>
            <a:stretch>
              <a:fillRect/>
            </a:stretch>
          </p:blipFill>
          <p:spPr bwMode="auto">
            <a:xfrm>
              <a:off x="947714" y="1774820"/>
              <a:ext cx="792162" cy="949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7864" name="Text Box 32"/>
            <p:cNvSpPr txBox="1">
              <a:spLocks noChangeArrowheads="1"/>
            </p:cNvSpPr>
            <p:nvPr/>
          </p:nvSpPr>
          <p:spPr bwMode="gray">
            <a:xfrm>
              <a:off x="1268389" y="1871657"/>
              <a:ext cx="381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400" b="1">
                  <a:latin typeface="Calibri" pitchFamily="34" charset="0"/>
                </a:rPr>
                <a:t>1</a:t>
              </a:r>
            </a:p>
          </p:txBody>
        </p:sp>
      </p:grpSp>
      <p:grpSp>
        <p:nvGrpSpPr>
          <p:cNvPr id="77831" name="组合 40"/>
          <p:cNvGrpSpPr>
            <a:grpSpLocks/>
          </p:cNvGrpSpPr>
          <p:nvPr/>
        </p:nvGrpSpPr>
        <p:grpSpPr bwMode="auto">
          <a:xfrm>
            <a:off x="500063" y="3506788"/>
            <a:ext cx="792162" cy="949325"/>
            <a:chOff x="958826" y="2632070"/>
            <a:chExt cx="792163" cy="949325"/>
          </a:xfrm>
        </p:grpSpPr>
        <p:pic>
          <p:nvPicPr>
            <p:cNvPr id="77861" name="Picture 29" descr="1"/>
            <p:cNvPicPr>
              <a:picLocks noChangeAspect="1" noChangeArrowheads="1"/>
            </p:cNvPicPr>
            <p:nvPr/>
          </p:nvPicPr>
          <p:blipFill>
            <a:blip r:embed="rId2">
              <a:lum bright="-6000" contrast="24000"/>
            </a:blip>
            <a:srcRect l="42606" t="64474" r="19473"/>
            <a:stretch>
              <a:fillRect/>
            </a:stretch>
          </p:blipFill>
          <p:spPr bwMode="auto">
            <a:xfrm>
              <a:off x="958826" y="2632070"/>
              <a:ext cx="792163" cy="949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7862" name="Text Box 33"/>
            <p:cNvSpPr txBox="1">
              <a:spLocks noChangeArrowheads="1"/>
            </p:cNvSpPr>
            <p:nvPr/>
          </p:nvSpPr>
          <p:spPr bwMode="gray">
            <a:xfrm>
              <a:off x="1281089" y="2730495"/>
              <a:ext cx="381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400" b="1">
                  <a:latin typeface="Calibri" pitchFamily="34" charset="0"/>
                </a:rPr>
                <a:t>2</a:t>
              </a:r>
            </a:p>
          </p:txBody>
        </p:sp>
      </p:grpSp>
      <p:grpSp>
        <p:nvGrpSpPr>
          <p:cNvPr id="77832" name="组合 41"/>
          <p:cNvGrpSpPr>
            <a:grpSpLocks/>
          </p:cNvGrpSpPr>
          <p:nvPr/>
        </p:nvGrpSpPr>
        <p:grpSpPr bwMode="auto">
          <a:xfrm>
            <a:off x="500063" y="4357688"/>
            <a:ext cx="792162" cy="949325"/>
            <a:chOff x="958826" y="3482970"/>
            <a:chExt cx="792163" cy="949325"/>
          </a:xfrm>
        </p:grpSpPr>
        <p:pic>
          <p:nvPicPr>
            <p:cNvPr id="77859" name="Picture 28" descr="1"/>
            <p:cNvPicPr>
              <a:picLocks noChangeAspect="1" noChangeArrowheads="1"/>
            </p:cNvPicPr>
            <p:nvPr/>
          </p:nvPicPr>
          <p:blipFill>
            <a:blip r:embed="rId2">
              <a:lum bright="-6000" contrast="24000"/>
            </a:blip>
            <a:srcRect l="42606" t="64474" r="19473"/>
            <a:stretch>
              <a:fillRect/>
            </a:stretch>
          </p:blipFill>
          <p:spPr bwMode="auto">
            <a:xfrm>
              <a:off x="958826" y="3482970"/>
              <a:ext cx="792163" cy="949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7860" name="Text Box 34"/>
            <p:cNvSpPr txBox="1">
              <a:spLocks noChangeArrowheads="1"/>
            </p:cNvSpPr>
            <p:nvPr/>
          </p:nvSpPr>
          <p:spPr bwMode="gray">
            <a:xfrm>
              <a:off x="1281089" y="3617907"/>
              <a:ext cx="381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400" b="1">
                  <a:latin typeface="Calibri" pitchFamily="34" charset="0"/>
                </a:rPr>
                <a:t>3</a:t>
              </a:r>
            </a:p>
          </p:txBody>
        </p:sp>
      </p:grpSp>
      <p:grpSp>
        <p:nvGrpSpPr>
          <p:cNvPr id="77833" name="组合 46"/>
          <p:cNvGrpSpPr>
            <a:grpSpLocks/>
          </p:cNvGrpSpPr>
          <p:nvPr/>
        </p:nvGrpSpPr>
        <p:grpSpPr bwMode="auto">
          <a:xfrm>
            <a:off x="4775200" y="2649538"/>
            <a:ext cx="792163" cy="949325"/>
            <a:chOff x="947714" y="1774820"/>
            <a:chExt cx="792162" cy="949325"/>
          </a:xfrm>
        </p:grpSpPr>
        <p:pic>
          <p:nvPicPr>
            <p:cNvPr id="77857" name="Picture 30" descr="1"/>
            <p:cNvPicPr>
              <a:picLocks noChangeAspect="1" noChangeArrowheads="1"/>
            </p:cNvPicPr>
            <p:nvPr/>
          </p:nvPicPr>
          <p:blipFill>
            <a:blip r:embed="rId2">
              <a:lum bright="-6000" contrast="24000"/>
            </a:blip>
            <a:srcRect l="42606" t="64474" r="19473"/>
            <a:stretch>
              <a:fillRect/>
            </a:stretch>
          </p:blipFill>
          <p:spPr bwMode="auto">
            <a:xfrm>
              <a:off x="947714" y="1774820"/>
              <a:ext cx="792162" cy="949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7858" name="Text Box 32"/>
            <p:cNvSpPr txBox="1">
              <a:spLocks noChangeArrowheads="1"/>
            </p:cNvSpPr>
            <p:nvPr/>
          </p:nvSpPr>
          <p:spPr bwMode="gray">
            <a:xfrm>
              <a:off x="1268389" y="1871657"/>
              <a:ext cx="381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400" b="1">
                  <a:latin typeface="Calibri" pitchFamily="34" charset="0"/>
                </a:rPr>
                <a:t>1</a:t>
              </a:r>
            </a:p>
          </p:txBody>
        </p:sp>
      </p:grpSp>
      <p:grpSp>
        <p:nvGrpSpPr>
          <p:cNvPr id="77834" name="组合 49"/>
          <p:cNvGrpSpPr>
            <a:grpSpLocks/>
          </p:cNvGrpSpPr>
          <p:nvPr/>
        </p:nvGrpSpPr>
        <p:grpSpPr bwMode="auto">
          <a:xfrm>
            <a:off x="4786313" y="3506788"/>
            <a:ext cx="792162" cy="949325"/>
            <a:chOff x="958826" y="2632070"/>
            <a:chExt cx="792163" cy="949325"/>
          </a:xfrm>
        </p:grpSpPr>
        <p:pic>
          <p:nvPicPr>
            <p:cNvPr id="77855" name="Picture 29" descr="1"/>
            <p:cNvPicPr>
              <a:picLocks noChangeAspect="1" noChangeArrowheads="1"/>
            </p:cNvPicPr>
            <p:nvPr/>
          </p:nvPicPr>
          <p:blipFill>
            <a:blip r:embed="rId2">
              <a:lum bright="-6000" contrast="24000"/>
            </a:blip>
            <a:srcRect l="42606" t="64474" r="19473"/>
            <a:stretch>
              <a:fillRect/>
            </a:stretch>
          </p:blipFill>
          <p:spPr bwMode="auto">
            <a:xfrm>
              <a:off x="958826" y="2632070"/>
              <a:ext cx="792163" cy="949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7856" name="Text Box 33"/>
            <p:cNvSpPr txBox="1">
              <a:spLocks noChangeArrowheads="1"/>
            </p:cNvSpPr>
            <p:nvPr/>
          </p:nvSpPr>
          <p:spPr bwMode="gray">
            <a:xfrm>
              <a:off x="1281089" y="2730495"/>
              <a:ext cx="381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400" b="1">
                  <a:latin typeface="Calibri" pitchFamily="34" charset="0"/>
                </a:rPr>
                <a:t>2</a:t>
              </a:r>
            </a:p>
          </p:txBody>
        </p:sp>
      </p:grpSp>
      <p:grpSp>
        <p:nvGrpSpPr>
          <p:cNvPr id="77835" name="组合 52"/>
          <p:cNvGrpSpPr>
            <a:grpSpLocks/>
          </p:cNvGrpSpPr>
          <p:nvPr/>
        </p:nvGrpSpPr>
        <p:grpSpPr bwMode="auto">
          <a:xfrm>
            <a:off x="4779963" y="4357688"/>
            <a:ext cx="792162" cy="949325"/>
            <a:chOff x="958826" y="3482970"/>
            <a:chExt cx="792163" cy="949325"/>
          </a:xfrm>
        </p:grpSpPr>
        <p:pic>
          <p:nvPicPr>
            <p:cNvPr id="77853" name="Picture 28" descr="1"/>
            <p:cNvPicPr>
              <a:picLocks noChangeAspect="1" noChangeArrowheads="1"/>
            </p:cNvPicPr>
            <p:nvPr/>
          </p:nvPicPr>
          <p:blipFill>
            <a:blip r:embed="rId2">
              <a:lum bright="-6000" contrast="24000"/>
            </a:blip>
            <a:srcRect l="42606" t="64474" r="19473"/>
            <a:stretch>
              <a:fillRect/>
            </a:stretch>
          </p:blipFill>
          <p:spPr bwMode="auto">
            <a:xfrm>
              <a:off x="958826" y="3482970"/>
              <a:ext cx="792163" cy="949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7854" name="Text Box 34"/>
            <p:cNvSpPr txBox="1">
              <a:spLocks noChangeArrowheads="1"/>
            </p:cNvSpPr>
            <p:nvPr/>
          </p:nvSpPr>
          <p:spPr bwMode="gray">
            <a:xfrm>
              <a:off x="1281089" y="3617907"/>
              <a:ext cx="381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400" b="1">
                  <a:latin typeface="Calibri" pitchFamily="34" charset="0"/>
                </a:rPr>
                <a:t>3</a:t>
              </a:r>
            </a:p>
          </p:txBody>
        </p:sp>
      </p:grpSp>
      <p:grpSp>
        <p:nvGrpSpPr>
          <p:cNvPr id="77836" name="组合 60"/>
          <p:cNvGrpSpPr>
            <a:grpSpLocks/>
          </p:cNvGrpSpPr>
          <p:nvPr/>
        </p:nvGrpSpPr>
        <p:grpSpPr bwMode="auto">
          <a:xfrm>
            <a:off x="500063" y="1643063"/>
            <a:ext cx="3786187" cy="1200150"/>
            <a:chOff x="500034" y="1285860"/>
            <a:chExt cx="3786214" cy="1200329"/>
          </a:xfrm>
        </p:grpSpPr>
        <p:sp>
          <p:nvSpPr>
            <p:cNvPr id="31" name="矩形标注 30"/>
            <p:cNvSpPr/>
            <p:nvPr/>
          </p:nvSpPr>
          <p:spPr>
            <a:xfrm>
              <a:off x="500034" y="1357308"/>
              <a:ext cx="3786214" cy="643034"/>
            </a:xfrm>
            <a:prstGeom prst="wedgeRectCallout">
              <a:avLst>
                <a:gd name="adj1" fmla="val -39497"/>
                <a:gd name="adj2" fmla="val 95501"/>
              </a:avLst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85786" y="1285860"/>
              <a:ext cx="3429024" cy="120032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latin typeface="+mn-lt"/>
                  <a:ea typeface="+mn-ea"/>
                </a:rPr>
                <a:t>Add  </a:t>
              </a:r>
              <a:r>
                <a:rPr lang="en-US" altLang="zh-CN" sz="36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+mn-lt"/>
                  <a:ea typeface="+mn-ea"/>
                </a:rPr>
                <a:t>title</a:t>
              </a:r>
              <a:endParaRPr lang="zh-CN" altLang="en-US" sz="3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600" dirty="0">
                <a:latin typeface="+mn-lt"/>
                <a:ea typeface="+mn-ea"/>
              </a:endParaRPr>
            </a:p>
          </p:txBody>
        </p:sp>
      </p:grpSp>
      <p:grpSp>
        <p:nvGrpSpPr>
          <p:cNvPr id="77837" name="组合 59"/>
          <p:cNvGrpSpPr>
            <a:grpSpLocks/>
          </p:cNvGrpSpPr>
          <p:nvPr/>
        </p:nvGrpSpPr>
        <p:grpSpPr bwMode="auto">
          <a:xfrm>
            <a:off x="4786313" y="1714500"/>
            <a:ext cx="4143375" cy="646113"/>
            <a:chOff x="4572000" y="1353909"/>
            <a:chExt cx="4143404" cy="646331"/>
          </a:xfrm>
        </p:grpSpPr>
        <p:sp>
          <p:nvSpPr>
            <p:cNvPr id="57" name="矩形标注 56"/>
            <p:cNvSpPr/>
            <p:nvPr/>
          </p:nvSpPr>
          <p:spPr>
            <a:xfrm>
              <a:off x="4572000" y="1357085"/>
              <a:ext cx="4143404" cy="643155"/>
            </a:xfrm>
            <a:prstGeom prst="wedgeRectCallout">
              <a:avLst>
                <a:gd name="adj1" fmla="val -38319"/>
                <a:gd name="adj2" fmla="val 77212"/>
              </a:avLst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714876" y="1353909"/>
              <a:ext cx="1409360" cy="646331"/>
            </a:xfrm>
            <a:prstGeom prst="rect">
              <a:avLst/>
            </a:prstGeom>
            <a:noFill/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dirty="0">
                  <a:latin typeface="+mn-lt"/>
                  <a:ea typeface="+mn-ea"/>
                </a:rPr>
                <a:t>Add </a:t>
              </a:r>
              <a:r>
                <a:rPr lang="en-US" altLang="zh-CN" sz="36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+mn-lt"/>
                  <a:ea typeface="+mn-ea"/>
                </a:rPr>
                <a:t>title</a:t>
              </a:r>
              <a:endParaRPr lang="zh-CN" altLang="en-US" sz="36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</p:grpSp>
      <p:sp>
        <p:nvSpPr>
          <p:cNvPr id="77838" name="矩形 61"/>
          <p:cNvSpPr>
            <a:spLocks noChangeArrowheads="1"/>
          </p:cNvSpPr>
          <p:nvPr/>
        </p:nvSpPr>
        <p:spPr bwMode="auto">
          <a:xfrm>
            <a:off x="1357313" y="2786063"/>
            <a:ext cx="1236662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200" b="1">
                <a:latin typeface="Calibri" pitchFamily="34" charset="0"/>
              </a:rPr>
              <a:t>Your text</a:t>
            </a:r>
            <a:endParaRPr lang="zh-CN" altLang="en-US" sz="2200" b="1">
              <a:latin typeface="Calibri" pitchFamily="34" charset="0"/>
            </a:endParaRPr>
          </a:p>
        </p:txBody>
      </p:sp>
      <p:grpSp>
        <p:nvGrpSpPr>
          <p:cNvPr id="77839" name="组合 43"/>
          <p:cNvGrpSpPr>
            <a:grpSpLocks/>
          </p:cNvGrpSpPr>
          <p:nvPr/>
        </p:nvGrpSpPr>
        <p:grpSpPr bwMode="auto">
          <a:xfrm>
            <a:off x="4714875" y="5072063"/>
            <a:ext cx="792163" cy="949325"/>
            <a:chOff x="942951" y="4329107"/>
            <a:chExt cx="792163" cy="949325"/>
          </a:xfrm>
        </p:grpSpPr>
        <p:pic>
          <p:nvPicPr>
            <p:cNvPr id="77847" name="Picture 27" descr="1"/>
            <p:cNvPicPr>
              <a:picLocks noChangeAspect="1" noChangeArrowheads="1"/>
            </p:cNvPicPr>
            <p:nvPr/>
          </p:nvPicPr>
          <p:blipFill>
            <a:blip r:embed="rId2">
              <a:lum bright="-6000" contrast="24000"/>
            </a:blip>
            <a:srcRect l="42606" t="64474" r="19473"/>
            <a:stretch>
              <a:fillRect/>
            </a:stretch>
          </p:blipFill>
          <p:spPr bwMode="auto">
            <a:xfrm>
              <a:off x="942951" y="4329107"/>
              <a:ext cx="792163" cy="949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7848" name="Text Box 31"/>
            <p:cNvSpPr txBox="1">
              <a:spLocks noChangeArrowheads="1"/>
            </p:cNvSpPr>
            <p:nvPr/>
          </p:nvSpPr>
          <p:spPr bwMode="gray">
            <a:xfrm>
              <a:off x="1289026" y="4465632"/>
              <a:ext cx="381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400" b="1">
                  <a:latin typeface="Calibri" pitchFamily="34" charset="0"/>
                </a:rPr>
                <a:t>4</a:t>
              </a:r>
            </a:p>
          </p:txBody>
        </p:sp>
      </p:grpSp>
      <p:sp>
        <p:nvSpPr>
          <p:cNvPr id="77840" name="矩形 72"/>
          <p:cNvSpPr>
            <a:spLocks noChangeArrowheads="1"/>
          </p:cNvSpPr>
          <p:nvPr/>
        </p:nvSpPr>
        <p:spPr bwMode="auto">
          <a:xfrm>
            <a:off x="1357313" y="3641725"/>
            <a:ext cx="1236662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200" b="1">
                <a:latin typeface="Calibri" pitchFamily="34" charset="0"/>
              </a:rPr>
              <a:t>Your text</a:t>
            </a:r>
            <a:endParaRPr lang="zh-CN" altLang="en-US" sz="2200" b="1">
              <a:latin typeface="Calibri" pitchFamily="34" charset="0"/>
            </a:endParaRPr>
          </a:p>
        </p:txBody>
      </p:sp>
      <p:sp>
        <p:nvSpPr>
          <p:cNvPr id="77841" name="矩形 73"/>
          <p:cNvSpPr>
            <a:spLocks noChangeArrowheads="1"/>
          </p:cNvSpPr>
          <p:nvPr/>
        </p:nvSpPr>
        <p:spPr bwMode="auto">
          <a:xfrm>
            <a:off x="1357313" y="4498975"/>
            <a:ext cx="1236662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200" b="1">
                <a:latin typeface="Calibri" pitchFamily="34" charset="0"/>
              </a:rPr>
              <a:t>Your text</a:t>
            </a:r>
            <a:endParaRPr lang="zh-CN" altLang="en-US" sz="2200" b="1">
              <a:latin typeface="Calibri" pitchFamily="34" charset="0"/>
            </a:endParaRPr>
          </a:p>
        </p:txBody>
      </p:sp>
      <p:sp>
        <p:nvSpPr>
          <p:cNvPr id="77842" name="矩形 74"/>
          <p:cNvSpPr>
            <a:spLocks noChangeArrowheads="1"/>
          </p:cNvSpPr>
          <p:nvPr/>
        </p:nvSpPr>
        <p:spPr bwMode="auto">
          <a:xfrm>
            <a:off x="1357313" y="5286375"/>
            <a:ext cx="1236662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200" b="1">
                <a:latin typeface="Calibri" pitchFamily="34" charset="0"/>
              </a:rPr>
              <a:t>Your text</a:t>
            </a:r>
            <a:endParaRPr lang="zh-CN" altLang="en-US" sz="2200" b="1">
              <a:latin typeface="Calibri" pitchFamily="34" charset="0"/>
            </a:endParaRPr>
          </a:p>
        </p:txBody>
      </p:sp>
      <p:sp>
        <p:nvSpPr>
          <p:cNvPr id="77843" name="矩形 75"/>
          <p:cNvSpPr>
            <a:spLocks noChangeArrowheads="1"/>
          </p:cNvSpPr>
          <p:nvPr/>
        </p:nvSpPr>
        <p:spPr bwMode="auto">
          <a:xfrm>
            <a:off x="5643563" y="2714625"/>
            <a:ext cx="1236662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200" b="1">
                <a:latin typeface="Calibri" pitchFamily="34" charset="0"/>
              </a:rPr>
              <a:t>Your text</a:t>
            </a:r>
            <a:endParaRPr lang="zh-CN" altLang="en-US" sz="2200" b="1">
              <a:latin typeface="Calibri" pitchFamily="34" charset="0"/>
            </a:endParaRPr>
          </a:p>
        </p:txBody>
      </p:sp>
      <p:sp>
        <p:nvSpPr>
          <p:cNvPr id="77844" name="矩形 76"/>
          <p:cNvSpPr>
            <a:spLocks noChangeArrowheads="1"/>
          </p:cNvSpPr>
          <p:nvPr/>
        </p:nvSpPr>
        <p:spPr bwMode="auto">
          <a:xfrm>
            <a:off x="5643563" y="3570288"/>
            <a:ext cx="1236662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200" b="1">
                <a:latin typeface="Calibri" pitchFamily="34" charset="0"/>
              </a:rPr>
              <a:t>Your text</a:t>
            </a:r>
            <a:endParaRPr lang="zh-CN" altLang="en-US" sz="2200" b="1">
              <a:latin typeface="Calibri" pitchFamily="34" charset="0"/>
            </a:endParaRPr>
          </a:p>
        </p:txBody>
      </p:sp>
      <p:sp>
        <p:nvSpPr>
          <p:cNvPr id="77845" name="矩形 77"/>
          <p:cNvSpPr>
            <a:spLocks noChangeArrowheads="1"/>
          </p:cNvSpPr>
          <p:nvPr/>
        </p:nvSpPr>
        <p:spPr bwMode="auto">
          <a:xfrm>
            <a:off x="5643563" y="4427538"/>
            <a:ext cx="1236662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200" b="1">
                <a:latin typeface="Calibri" pitchFamily="34" charset="0"/>
              </a:rPr>
              <a:t>Your text</a:t>
            </a:r>
            <a:endParaRPr lang="zh-CN" altLang="en-US" sz="2200" b="1">
              <a:latin typeface="Calibri" pitchFamily="34" charset="0"/>
            </a:endParaRPr>
          </a:p>
        </p:txBody>
      </p:sp>
      <p:sp>
        <p:nvSpPr>
          <p:cNvPr id="77846" name="矩形 78"/>
          <p:cNvSpPr>
            <a:spLocks noChangeArrowheads="1"/>
          </p:cNvSpPr>
          <p:nvPr/>
        </p:nvSpPr>
        <p:spPr bwMode="auto">
          <a:xfrm>
            <a:off x="5643563" y="5214938"/>
            <a:ext cx="1236662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200" b="1">
                <a:latin typeface="Calibri" pitchFamily="34" charset="0"/>
              </a:rPr>
              <a:t>Your text</a:t>
            </a:r>
            <a:endParaRPr lang="zh-CN" altLang="en-US" sz="22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3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white flow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0" name="矩形 4"/>
          <p:cNvSpPr>
            <a:spLocks noChangeArrowheads="1"/>
          </p:cNvSpPr>
          <p:nvPr/>
        </p:nvSpPr>
        <p:spPr bwMode="auto">
          <a:xfrm>
            <a:off x="500063" y="4929188"/>
            <a:ext cx="64293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6000" b="1">
                <a:latin typeface="Calibri" pitchFamily="34" charset="0"/>
              </a:rPr>
              <a:t>Add titles</a:t>
            </a:r>
            <a:endParaRPr lang="zh-CN" altLang="en-US" sz="6000" b="1">
              <a:latin typeface="Calibri" pitchFamily="34" charset="0"/>
            </a:endParaRPr>
          </a:p>
        </p:txBody>
      </p:sp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2085975" y="3246438"/>
            <a:ext cx="21852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zh-CN" dirty="0" smtClean="0"/>
              <a:t>http://</a:t>
            </a:r>
            <a:r>
              <a:rPr lang="en-US" altLang="zh-CN" dirty="0" smtClean="0"/>
              <a:t>www.pc6.com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矩形 4"/>
          <p:cNvSpPr>
            <a:spLocks noChangeArrowheads="1"/>
          </p:cNvSpPr>
          <p:nvPr/>
        </p:nvSpPr>
        <p:spPr bwMode="auto">
          <a:xfrm>
            <a:off x="214313" y="214313"/>
            <a:ext cx="6429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latin typeface="Calibri" pitchFamily="34" charset="0"/>
              </a:rPr>
              <a:t>Add titles</a:t>
            </a:r>
            <a:endParaRPr lang="zh-CN" altLang="en-US" sz="3600" b="1">
              <a:latin typeface="Calibri" pitchFamily="34" charset="0"/>
            </a:endParaRPr>
          </a:p>
        </p:txBody>
      </p:sp>
      <p:sp>
        <p:nvSpPr>
          <p:cNvPr id="79874" name="矩形 5"/>
          <p:cNvSpPr>
            <a:spLocks noChangeArrowheads="1"/>
          </p:cNvSpPr>
          <p:nvPr/>
        </p:nvSpPr>
        <p:spPr bwMode="auto">
          <a:xfrm>
            <a:off x="642938" y="4572000"/>
            <a:ext cx="471487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Calibri" pitchFamily="34" charset="0"/>
              </a:rPr>
              <a:t>Your text Your text</a:t>
            </a:r>
            <a:endParaRPr lang="zh-CN" altLang="en-US" sz="2400" b="1">
              <a:latin typeface="Calibri" pitchFamily="34" charset="0"/>
            </a:endParaRPr>
          </a:p>
          <a:p>
            <a:r>
              <a:rPr lang="en-US" altLang="zh-CN" sz="2400" b="1">
                <a:latin typeface="Calibri" pitchFamily="34" charset="0"/>
              </a:rPr>
              <a:t>Your text</a:t>
            </a:r>
            <a:r>
              <a:rPr lang="zh-CN" altLang="en-US" sz="2400" b="1">
                <a:latin typeface="Calibri" pitchFamily="34" charset="0"/>
              </a:rPr>
              <a:t> </a:t>
            </a:r>
            <a:r>
              <a:rPr lang="en-US" altLang="zh-CN" sz="2400" b="1">
                <a:latin typeface="Calibri" pitchFamily="34" charset="0"/>
              </a:rPr>
              <a:t>Your text</a:t>
            </a:r>
            <a:endParaRPr lang="zh-CN" altLang="en-US" sz="2400" b="1">
              <a:latin typeface="Calibri" pitchFamily="34" charset="0"/>
            </a:endParaRPr>
          </a:p>
          <a:p>
            <a:r>
              <a:rPr lang="en-US" altLang="zh-CN" sz="2400" b="1">
                <a:latin typeface="Calibri" pitchFamily="34" charset="0"/>
              </a:rPr>
              <a:t>Your text Your text</a:t>
            </a:r>
            <a:endParaRPr lang="zh-CN" altLang="en-US" sz="2400" b="1">
              <a:latin typeface="Calibri" pitchFamily="34" charset="0"/>
            </a:endParaRPr>
          </a:p>
          <a:p>
            <a:endParaRPr lang="zh-CN" altLang="en-US" sz="2400" b="1">
              <a:latin typeface="Calibri" pitchFamily="34" charset="0"/>
            </a:endParaRPr>
          </a:p>
          <a:p>
            <a:endParaRPr lang="zh-CN" altLang="en-US" sz="24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矩形 3"/>
          <p:cNvSpPr>
            <a:spLocks noChangeArrowheads="1"/>
          </p:cNvSpPr>
          <p:nvPr/>
        </p:nvSpPr>
        <p:spPr bwMode="auto">
          <a:xfrm>
            <a:off x="214313" y="214313"/>
            <a:ext cx="6429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latin typeface="Calibri" pitchFamily="34" charset="0"/>
              </a:rPr>
              <a:t>Add titles</a:t>
            </a:r>
            <a:endParaRPr lang="zh-CN" altLang="en-US" sz="3600" b="1">
              <a:latin typeface="Calibri" pitchFamily="34" charset="0"/>
            </a:endParaRPr>
          </a:p>
        </p:txBody>
      </p:sp>
      <p:sp>
        <p:nvSpPr>
          <p:cNvPr id="80898" name="矩形 4"/>
          <p:cNvSpPr>
            <a:spLocks noChangeArrowheads="1"/>
          </p:cNvSpPr>
          <p:nvPr/>
        </p:nvSpPr>
        <p:spPr bwMode="auto">
          <a:xfrm>
            <a:off x="1500188" y="2643188"/>
            <a:ext cx="471487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Calibri" pitchFamily="34" charset="0"/>
              </a:rPr>
              <a:t>Your text Your text</a:t>
            </a:r>
            <a:endParaRPr lang="zh-CN" altLang="en-US" sz="2400" b="1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altLang="zh-CN" sz="2400" b="1">
                <a:solidFill>
                  <a:schemeClr val="bg1"/>
                </a:solidFill>
                <a:latin typeface="Calibri" pitchFamily="34" charset="0"/>
              </a:rPr>
              <a:t>Your text</a:t>
            </a:r>
            <a:r>
              <a:rPr lang="zh-CN" altLang="en-US" sz="2400" b="1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altLang="zh-CN" sz="2400" b="1">
                <a:solidFill>
                  <a:schemeClr val="bg1"/>
                </a:solidFill>
                <a:latin typeface="Calibri" pitchFamily="34" charset="0"/>
              </a:rPr>
              <a:t>Your text</a:t>
            </a:r>
            <a:endParaRPr lang="zh-CN" altLang="en-US" sz="2400" b="1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altLang="zh-CN" sz="2400" b="1">
                <a:solidFill>
                  <a:schemeClr val="bg1"/>
                </a:solidFill>
                <a:latin typeface="Calibri" pitchFamily="34" charset="0"/>
              </a:rPr>
              <a:t>Your text Your text</a:t>
            </a:r>
            <a:endParaRPr lang="zh-CN" altLang="en-US" sz="2400" b="1">
              <a:solidFill>
                <a:schemeClr val="bg1"/>
              </a:solidFill>
              <a:latin typeface="Calibri" pitchFamily="34" charset="0"/>
            </a:endParaRPr>
          </a:p>
          <a:p>
            <a:endParaRPr lang="zh-CN" altLang="en-US" sz="2400" b="1">
              <a:solidFill>
                <a:schemeClr val="bg1"/>
              </a:solidFill>
              <a:latin typeface="Calibri" pitchFamily="34" charset="0"/>
            </a:endParaRPr>
          </a:p>
          <a:p>
            <a:endParaRPr lang="zh-CN" altLang="en-US" sz="2400" b="1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矩形 3"/>
          <p:cNvSpPr>
            <a:spLocks noChangeArrowheads="1"/>
          </p:cNvSpPr>
          <p:nvPr/>
        </p:nvSpPr>
        <p:spPr bwMode="auto">
          <a:xfrm>
            <a:off x="214313" y="214313"/>
            <a:ext cx="6429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latin typeface="Calibri" pitchFamily="34" charset="0"/>
              </a:rPr>
              <a:t>Add titles</a:t>
            </a:r>
            <a:endParaRPr lang="zh-CN" altLang="en-US" sz="3600" b="1">
              <a:latin typeface="Calibri" pitchFamily="34" charset="0"/>
            </a:endParaRPr>
          </a:p>
        </p:txBody>
      </p:sp>
      <p:sp>
        <p:nvSpPr>
          <p:cNvPr id="81922" name="矩形 4"/>
          <p:cNvSpPr>
            <a:spLocks noChangeArrowheads="1"/>
          </p:cNvSpPr>
          <p:nvPr/>
        </p:nvSpPr>
        <p:spPr bwMode="auto">
          <a:xfrm>
            <a:off x="642938" y="4572000"/>
            <a:ext cx="471487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latin typeface="Calibri" pitchFamily="34" charset="0"/>
              </a:rPr>
              <a:t>Your text Your text</a:t>
            </a:r>
            <a:endParaRPr lang="zh-CN" altLang="en-US" sz="2400" b="1">
              <a:latin typeface="Calibri" pitchFamily="34" charset="0"/>
            </a:endParaRPr>
          </a:p>
          <a:p>
            <a:r>
              <a:rPr lang="en-US" altLang="zh-CN" sz="2400" b="1">
                <a:latin typeface="Calibri" pitchFamily="34" charset="0"/>
              </a:rPr>
              <a:t>Your text</a:t>
            </a:r>
            <a:r>
              <a:rPr lang="zh-CN" altLang="en-US" sz="2400" b="1">
                <a:latin typeface="Calibri" pitchFamily="34" charset="0"/>
              </a:rPr>
              <a:t> </a:t>
            </a:r>
            <a:r>
              <a:rPr lang="en-US" altLang="zh-CN" sz="2400" b="1">
                <a:latin typeface="Calibri" pitchFamily="34" charset="0"/>
              </a:rPr>
              <a:t>Your text</a:t>
            </a:r>
            <a:endParaRPr lang="zh-CN" altLang="en-US" sz="2400" b="1">
              <a:latin typeface="Calibri" pitchFamily="34" charset="0"/>
            </a:endParaRPr>
          </a:p>
          <a:p>
            <a:r>
              <a:rPr lang="en-US" altLang="zh-CN" sz="2400" b="1">
                <a:latin typeface="Calibri" pitchFamily="34" charset="0"/>
              </a:rPr>
              <a:t>Your text Your text</a:t>
            </a:r>
            <a:endParaRPr lang="zh-CN" altLang="en-US" sz="2400" b="1">
              <a:latin typeface="Calibri" pitchFamily="34" charset="0"/>
            </a:endParaRPr>
          </a:p>
          <a:p>
            <a:endParaRPr lang="zh-CN" altLang="en-US" sz="2400" b="1">
              <a:latin typeface="Calibri" pitchFamily="34" charset="0"/>
            </a:endParaRPr>
          </a:p>
          <a:p>
            <a:endParaRPr lang="zh-CN" altLang="en-US" sz="24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矩形 3"/>
          <p:cNvSpPr>
            <a:spLocks noChangeArrowheads="1"/>
          </p:cNvSpPr>
          <p:nvPr/>
        </p:nvSpPr>
        <p:spPr bwMode="auto">
          <a:xfrm>
            <a:off x="214313" y="214313"/>
            <a:ext cx="6429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>
                <a:latin typeface="Calibri" pitchFamily="34" charset="0"/>
              </a:rPr>
              <a:t>Add titles</a:t>
            </a:r>
            <a:endParaRPr lang="zh-CN" altLang="en-US" sz="3600" b="1">
              <a:latin typeface="Calibri" pitchFamily="34" charset="0"/>
            </a:endParaRPr>
          </a:p>
        </p:txBody>
      </p:sp>
      <p:sp>
        <p:nvSpPr>
          <p:cNvPr id="82946" name="矩形 4"/>
          <p:cNvSpPr>
            <a:spLocks noChangeArrowheads="1"/>
          </p:cNvSpPr>
          <p:nvPr/>
        </p:nvSpPr>
        <p:spPr bwMode="auto">
          <a:xfrm>
            <a:off x="1500188" y="2643188"/>
            <a:ext cx="471487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latin typeface="Calibri" pitchFamily="34" charset="0"/>
              </a:rPr>
              <a:t>Your text Your text</a:t>
            </a:r>
            <a:endParaRPr lang="zh-CN" altLang="en-US" sz="2400" b="1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altLang="zh-CN" sz="2400" b="1">
                <a:solidFill>
                  <a:schemeClr val="bg1"/>
                </a:solidFill>
                <a:latin typeface="Calibri" pitchFamily="34" charset="0"/>
              </a:rPr>
              <a:t>Your text</a:t>
            </a:r>
            <a:r>
              <a:rPr lang="zh-CN" altLang="en-US" sz="2400" b="1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altLang="zh-CN" sz="2400" b="1">
                <a:solidFill>
                  <a:schemeClr val="bg1"/>
                </a:solidFill>
                <a:latin typeface="Calibri" pitchFamily="34" charset="0"/>
              </a:rPr>
              <a:t>Your text</a:t>
            </a:r>
            <a:endParaRPr lang="zh-CN" altLang="en-US" sz="2400" b="1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altLang="zh-CN" sz="2400" b="1">
                <a:solidFill>
                  <a:schemeClr val="bg1"/>
                </a:solidFill>
                <a:latin typeface="Calibri" pitchFamily="34" charset="0"/>
              </a:rPr>
              <a:t>Your text Your text</a:t>
            </a:r>
            <a:endParaRPr lang="zh-CN" altLang="en-US" sz="2400" b="1">
              <a:solidFill>
                <a:schemeClr val="bg1"/>
              </a:solidFill>
              <a:latin typeface="Calibri" pitchFamily="34" charset="0"/>
            </a:endParaRPr>
          </a:p>
          <a:p>
            <a:endParaRPr lang="zh-CN" altLang="en-US" sz="2400" b="1">
              <a:solidFill>
                <a:schemeClr val="bg1"/>
              </a:solidFill>
              <a:latin typeface="Calibri" pitchFamily="34" charset="0"/>
            </a:endParaRPr>
          </a:p>
          <a:p>
            <a:endParaRPr lang="zh-CN" altLang="en-US" sz="2400" b="1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THANK YO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 descr="放射光~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xit" presetSubtype="16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4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unny daisy BY 玥@promo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ue daisy BY 玥@Promotion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ue daisy 2 BY 玥@promo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range daisy BY 玥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range daisy 2 BY 玥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goodbye daisy BY 玥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873</TotalTime>
  <Words>97</Words>
  <Application>Microsoft Office PowerPoint</Application>
  <PresentationFormat>全屏显示(4:3)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6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sunny daisy BY 玥@promotion</vt:lpstr>
      <vt:lpstr>blue daisy BY 玥@Promotion</vt:lpstr>
      <vt:lpstr>blue daisy 2 BY 玥@promotion</vt:lpstr>
      <vt:lpstr>orange daisy BY 玥</vt:lpstr>
      <vt:lpstr>orange daisy 2 BY 玥</vt:lpstr>
      <vt:lpstr>goodbye daisy BY 玥</vt:lpstr>
      <vt:lpstr>Add  Headline Here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dt</dc:creator>
  <cp:lastModifiedBy>Administrator</cp:lastModifiedBy>
  <cp:revision>107</cp:revision>
  <dcterms:created xsi:type="dcterms:W3CDTF">2010-05-01T07:14:20Z</dcterms:created>
  <dcterms:modified xsi:type="dcterms:W3CDTF">2011-11-01T09:13:09Z</dcterms:modified>
</cp:coreProperties>
</file>